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33" r:id="rId25"/>
    <p:sldId id="534" r:id="rId26"/>
    <p:sldId id="535" r:id="rId27"/>
    <p:sldId id="539" r:id="rId28"/>
    <p:sldId id="536" r:id="rId29"/>
    <p:sldId id="505" r:id="rId30"/>
    <p:sldId id="503" r:id="rId31"/>
    <p:sldId id="540" r:id="rId32"/>
    <p:sldId id="352" r:id="rId33"/>
    <p:sldId id="541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33"/>
            <p14:sldId id="534"/>
            <p14:sldId id="535"/>
            <p14:sldId id="539"/>
            <p14:sldId id="536"/>
          </p14:sldIdLst>
        </p14:section>
        <p14:section name="Conclusion" id="{4BD70CD9-5C22-4AD2-AD6B-CF9E4BC17F2C}">
          <p14:sldIdLst>
            <p14:sldId id="505"/>
            <p14:sldId id="503"/>
            <p14:sldId id="540"/>
            <p14:sldId id="352"/>
            <p14:sldId id="54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42" d="100"/>
          <a:sy n="42" d="100"/>
        </p:scale>
        <p:origin x="-126" y="-6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37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0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Methods, 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xmlns="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xmlns="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xmlns="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xmlns="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96760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Person </a:t>
            </a:r>
            <a:r>
              <a:rPr lang="en-US" dirty="0"/>
              <a:t>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79612" y="5792445"/>
            <a:ext cx="952150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lvl="0" algn="ctr"/>
            <a:r>
              <a:rPr lang="en-US" sz="2600">
                <a:solidFill>
                  <a:prstClr val="white"/>
                </a:solidFill>
              </a:rPr>
              <a:t>Check your solution here: </a:t>
            </a:r>
            <a:r>
              <a:rPr lang="en-US" sz="2600">
                <a:solidFill>
                  <a:prstClr val="white"/>
                </a:solidFill>
                <a:hlinkClick r:id="rId2"/>
              </a:rPr>
              <a:t>https://judge.softuni.bg/Contests/336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1014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844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09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224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966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xmlns="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000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this.suit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this.face 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face(face)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(!Faces.includes(face))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face;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466012" y="1302091"/>
            <a:ext cx="3886200" cy="1981201"/>
          </a:xfrm>
          <a:prstGeom prst="wedgeRoundRectCallout">
            <a:avLst>
              <a:gd name="adj1" fmla="val -67314"/>
              <a:gd name="adj2" fmla="val 524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different identifier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this._face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avoid infinite recursion: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suit()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invoking itself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525716" y="2639437"/>
            <a:ext cx="993454" cy="1530240"/>
          </a:xfrm>
          <a:custGeom>
            <a:avLst/>
            <a:gdLst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0" fmla="*/ 685800 w 685800"/>
              <a:gd name="connsiteY0" fmla="*/ 171450 h 1600200"/>
              <a:gd name="connsiteX1" fmla="*/ 5611 w 685800"/>
              <a:gd name="connsiteY1" fmla="*/ 757238 h 1600200"/>
              <a:gd name="connsiteX2" fmla="*/ 176212 w 685800"/>
              <a:gd name="connsiteY2" fmla="*/ 222117 h 1600200"/>
              <a:gd name="connsiteX3" fmla="*/ 685800 w 685800"/>
              <a:gd name="connsiteY3" fmla="*/ -1 h 1600200"/>
              <a:gd name="connsiteX4" fmla="*/ 685800 w 685800"/>
              <a:gd name="connsiteY4" fmla="*/ 171450 h 1600200"/>
              <a:gd name="connsiteX0" fmla="*/ 0 w 685800"/>
              <a:gd name="connsiteY0" fmla="*/ 671513 h 1600200"/>
              <a:gd name="connsiteX1" fmla="*/ 514350 w 685800"/>
              <a:gd name="connsiteY1" fmla="*/ 1321703 h 1600200"/>
              <a:gd name="connsiteX2" fmla="*/ 514350 w 685800"/>
              <a:gd name="connsiteY2" fmla="*/ 1235977 h 1600200"/>
              <a:gd name="connsiteX3" fmla="*/ 685800 w 685800"/>
              <a:gd name="connsiteY3" fmla="*/ 1428750 h 1600200"/>
              <a:gd name="connsiteX4" fmla="*/ 514350 w 685800"/>
              <a:gd name="connsiteY4" fmla="*/ 1578877 h 1600200"/>
              <a:gd name="connsiteX5" fmla="*/ 514350 w 685800"/>
              <a:gd name="connsiteY5" fmla="*/ 1493152 h 1600200"/>
              <a:gd name="connsiteX6" fmla="*/ 0 w 685800"/>
              <a:gd name="connsiteY6" fmla="*/ 842962 h 1600200"/>
              <a:gd name="connsiteX7" fmla="*/ 0 w 685800"/>
              <a:gd name="connsiteY7" fmla="*/ 671513 h 1600200"/>
              <a:gd name="connsiteX8" fmla="*/ 685800 w 685800"/>
              <a:gd name="connsiteY8" fmla="*/ 0 h 1600200"/>
              <a:gd name="connsiteX9" fmla="*/ 685800 w 685800"/>
              <a:gd name="connsiteY9" fmla="*/ 171450 h 1600200"/>
              <a:gd name="connsiteX10" fmla="*/ 5611 w 685800"/>
              <a:gd name="connsiteY10" fmla="*/ 757238 h 1600200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685804 w 977634"/>
              <a:gd name="connsiteY8" fmla="*/ 1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0" fmla="*/ 685804 w 977634"/>
              <a:gd name="connsiteY0" fmla="*/ 171451 h 1578878"/>
              <a:gd name="connsiteX1" fmla="*/ 5615 w 977634"/>
              <a:gd name="connsiteY1" fmla="*/ 757239 h 1578878"/>
              <a:gd name="connsiteX2" fmla="*/ 176216 w 977634"/>
              <a:gd name="connsiteY2" fmla="*/ 222118 h 1578878"/>
              <a:gd name="connsiteX3" fmla="*/ 685804 w 977634"/>
              <a:gd name="connsiteY3" fmla="*/ 0 h 1578878"/>
              <a:gd name="connsiteX4" fmla="*/ 685804 w 977634"/>
              <a:gd name="connsiteY4" fmla="*/ 171451 h 1578878"/>
              <a:gd name="connsiteX0" fmla="*/ 4 w 977634"/>
              <a:gd name="connsiteY0" fmla="*/ 671514 h 1578878"/>
              <a:gd name="connsiteX1" fmla="*/ 514354 w 977634"/>
              <a:gd name="connsiteY1" fmla="*/ 1321704 h 1578878"/>
              <a:gd name="connsiteX2" fmla="*/ 514354 w 977634"/>
              <a:gd name="connsiteY2" fmla="*/ 1235978 h 1578878"/>
              <a:gd name="connsiteX3" fmla="*/ 685804 w 977634"/>
              <a:gd name="connsiteY3" fmla="*/ 1428751 h 1578878"/>
              <a:gd name="connsiteX4" fmla="*/ 514354 w 977634"/>
              <a:gd name="connsiteY4" fmla="*/ 1578878 h 1578878"/>
              <a:gd name="connsiteX5" fmla="*/ 514354 w 977634"/>
              <a:gd name="connsiteY5" fmla="*/ 1493153 h 1578878"/>
              <a:gd name="connsiteX6" fmla="*/ 4 w 977634"/>
              <a:gd name="connsiteY6" fmla="*/ 842963 h 1578878"/>
              <a:gd name="connsiteX7" fmla="*/ 4 w 977634"/>
              <a:gd name="connsiteY7" fmla="*/ 671514 h 1578878"/>
              <a:gd name="connsiteX8" fmla="*/ 977634 w 977634"/>
              <a:gd name="connsiteY8" fmla="*/ 19456 h 1578878"/>
              <a:gd name="connsiteX9" fmla="*/ 977634 w 977634"/>
              <a:gd name="connsiteY9" fmla="*/ 220089 h 1578878"/>
              <a:gd name="connsiteX10" fmla="*/ 5615 w 977634"/>
              <a:gd name="connsiteY10" fmla="*/ 757239 h 1578878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685804 w 987362"/>
              <a:gd name="connsiteY0" fmla="*/ 151995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685804 w 987362"/>
              <a:gd name="connsiteY4" fmla="*/ 151995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0" fmla="*/ 977634 w 987362"/>
              <a:gd name="connsiteY0" fmla="*/ 200634 h 1559422"/>
              <a:gd name="connsiteX1" fmla="*/ 5615 w 987362"/>
              <a:gd name="connsiteY1" fmla="*/ 737783 h 1559422"/>
              <a:gd name="connsiteX2" fmla="*/ 176216 w 987362"/>
              <a:gd name="connsiteY2" fmla="*/ 202662 h 1559422"/>
              <a:gd name="connsiteX3" fmla="*/ 987362 w 987362"/>
              <a:gd name="connsiteY3" fmla="*/ 29182 h 1559422"/>
              <a:gd name="connsiteX4" fmla="*/ 977634 w 987362"/>
              <a:gd name="connsiteY4" fmla="*/ 200634 h 1559422"/>
              <a:gd name="connsiteX0" fmla="*/ 4 w 987362"/>
              <a:gd name="connsiteY0" fmla="*/ 652058 h 1559422"/>
              <a:gd name="connsiteX1" fmla="*/ 514354 w 987362"/>
              <a:gd name="connsiteY1" fmla="*/ 1302248 h 1559422"/>
              <a:gd name="connsiteX2" fmla="*/ 514354 w 987362"/>
              <a:gd name="connsiteY2" fmla="*/ 1216522 h 1559422"/>
              <a:gd name="connsiteX3" fmla="*/ 685804 w 987362"/>
              <a:gd name="connsiteY3" fmla="*/ 1409295 h 1559422"/>
              <a:gd name="connsiteX4" fmla="*/ 514354 w 987362"/>
              <a:gd name="connsiteY4" fmla="*/ 1559422 h 1559422"/>
              <a:gd name="connsiteX5" fmla="*/ 514354 w 987362"/>
              <a:gd name="connsiteY5" fmla="*/ 1473697 h 1559422"/>
              <a:gd name="connsiteX6" fmla="*/ 4 w 987362"/>
              <a:gd name="connsiteY6" fmla="*/ 823507 h 1559422"/>
              <a:gd name="connsiteX7" fmla="*/ 4 w 987362"/>
              <a:gd name="connsiteY7" fmla="*/ 652058 h 1559422"/>
              <a:gd name="connsiteX8" fmla="*/ 977634 w 987362"/>
              <a:gd name="connsiteY8" fmla="*/ 0 h 1559422"/>
              <a:gd name="connsiteX9" fmla="*/ 977634 w 987362"/>
              <a:gd name="connsiteY9" fmla="*/ 200633 h 1559422"/>
              <a:gd name="connsiteX10" fmla="*/ 5615 w 987362"/>
              <a:gd name="connsiteY10" fmla="*/ 737783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0" fmla="*/ 977630 w 987358"/>
              <a:gd name="connsiteY0" fmla="*/ 200634 h 1559422"/>
              <a:gd name="connsiteX1" fmla="*/ 5611 w 987358"/>
              <a:gd name="connsiteY1" fmla="*/ 737783 h 1559422"/>
              <a:gd name="connsiteX2" fmla="*/ 234578 w 987358"/>
              <a:gd name="connsiteY2" fmla="*/ 270756 h 1559422"/>
              <a:gd name="connsiteX3" fmla="*/ 987358 w 987358"/>
              <a:gd name="connsiteY3" fmla="*/ 29182 h 1559422"/>
              <a:gd name="connsiteX4" fmla="*/ 977630 w 987358"/>
              <a:gd name="connsiteY4" fmla="*/ 200634 h 1559422"/>
              <a:gd name="connsiteX0" fmla="*/ 0 w 987358"/>
              <a:gd name="connsiteY0" fmla="*/ 652058 h 1559422"/>
              <a:gd name="connsiteX1" fmla="*/ 514350 w 987358"/>
              <a:gd name="connsiteY1" fmla="*/ 1302248 h 1559422"/>
              <a:gd name="connsiteX2" fmla="*/ 514350 w 987358"/>
              <a:gd name="connsiteY2" fmla="*/ 1216522 h 1559422"/>
              <a:gd name="connsiteX3" fmla="*/ 685800 w 987358"/>
              <a:gd name="connsiteY3" fmla="*/ 1409295 h 1559422"/>
              <a:gd name="connsiteX4" fmla="*/ 514350 w 987358"/>
              <a:gd name="connsiteY4" fmla="*/ 1559422 h 1559422"/>
              <a:gd name="connsiteX5" fmla="*/ 514350 w 987358"/>
              <a:gd name="connsiteY5" fmla="*/ 1473697 h 1559422"/>
              <a:gd name="connsiteX6" fmla="*/ 0 w 987358"/>
              <a:gd name="connsiteY6" fmla="*/ 823507 h 1559422"/>
              <a:gd name="connsiteX7" fmla="*/ 0 w 987358"/>
              <a:gd name="connsiteY7" fmla="*/ 652058 h 1559422"/>
              <a:gd name="connsiteX8" fmla="*/ 977630 w 987358"/>
              <a:gd name="connsiteY8" fmla="*/ 0 h 1559422"/>
              <a:gd name="connsiteX9" fmla="*/ 977630 w 987358"/>
              <a:gd name="connsiteY9" fmla="*/ 200633 h 1559422"/>
              <a:gd name="connsiteX10" fmla="*/ 5611 w 987358"/>
              <a:gd name="connsiteY10" fmla="*/ 737783 h 1559422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5611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25067 w 987358"/>
              <a:gd name="connsiteY10" fmla="*/ 718328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34578 w 987358"/>
              <a:gd name="connsiteY2" fmla="*/ 25130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0" fmla="*/ 977630 w 987358"/>
              <a:gd name="connsiteY0" fmla="*/ 181179 h 1539967"/>
              <a:gd name="connsiteX1" fmla="*/ 5611 w 987358"/>
              <a:gd name="connsiteY1" fmla="*/ 718328 h 1539967"/>
              <a:gd name="connsiteX2" fmla="*/ 277250 w 987358"/>
              <a:gd name="connsiteY2" fmla="*/ 220821 h 1539967"/>
              <a:gd name="connsiteX3" fmla="*/ 987358 w 987358"/>
              <a:gd name="connsiteY3" fmla="*/ 9727 h 1539967"/>
              <a:gd name="connsiteX4" fmla="*/ 977630 w 987358"/>
              <a:gd name="connsiteY4" fmla="*/ 181179 h 1539967"/>
              <a:gd name="connsiteX0" fmla="*/ 0 w 987358"/>
              <a:gd name="connsiteY0" fmla="*/ 632603 h 1539967"/>
              <a:gd name="connsiteX1" fmla="*/ 514350 w 987358"/>
              <a:gd name="connsiteY1" fmla="*/ 1282793 h 1539967"/>
              <a:gd name="connsiteX2" fmla="*/ 514350 w 987358"/>
              <a:gd name="connsiteY2" fmla="*/ 1197067 h 1539967"/>
              <a:gd name="connsiteX3" fmla="*/ 685800 w 987358"/>
              <a:gd name="connsiteY3" fmla="*/ 1389840 h 1539967"/>
              <a:gd name="connsiteX4" fmla="*/ 514350 w 987358"/>
              <a:gd name="connsiteY4" fmla="*/ 1539967 h 1539967"/>
              <a:gd name="connsiteX5" fmla="*/ 514350 w 987358"/>
              <a:gd name="connsiteY5" fmla="*/ 1454242 h 1539967"/>
              <a:gd name="connsiteX6" fmla="*/ 0 w 987358"/>
              <a:gd name="connsiteY6" fmla="*/ 804052 h 1539967"/>
              <a:gd name="connsiteX7" fmla="*/ 0 w 987358"/>
              <a:gd name="connsiteY7" fmla="*/ 632603 h 1539967"/>
              <a:gd name="connsiteX8" fmla="*/ 977630 w 987358"/>
              <a:gd name="connsiteY8" fmla="*/ 0 h 1539967"/>
              <a:gd name="connsiteX9" fmla="*/ 977630 w 987358"/>
              <a:gd name="connsiteY9" fmla="*/ 181178 h 1539967"/>
              <a:gd name="connsiteX10" fmla="*/ 34794 w 987358"/>
              <a:gd name="connsiteY10" fmla="*/ 698873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0" fmla="*/ 980396 w 990124"/>
              <a:gd name="connsiteY0" fmla="*/ 181179 h 1539967"/>
              <a:gd name="connsiteX1" fmla="*/ 8377 w 990124"/>
              <a:gd name="connsiteY1" fmla="*/ 718328 h 1539967"/>
              <a:gd name="connsiteX2" fmla="*/ 145904 w 990124"/>
              <a:gd name="connsiteY2" fmla="*/ 342741 h 1539967"/>
              <a:gd name="connsiteX3" fmla="*/ 990124 w 990124"/>
              <a:gd name="connsiteY3" fmla="*/ 9727 h 1539967"/>
              <a:gd name="connsiteX4" fmla="*/ 980396 w 990124"/>
              <a:gd name="connsiteY4" fmla="*/ 181179 h 1539967"/>
              <a:gd name="connsiteX0" fmla="*/ 2766 w 990124"/>
              <a:gd name="connsiteY0" fmla="*/ 632603 h 1539967"/>
              <a:gd name="connsiteX1" fmla="*/ 517116 w 990124"/>
              <a:gd name="connsiteY1" fmla="*/ 1282793 h 1539967"/>
              <a:gd name="connsiteX2" fmla="*/ 517116 w 990124"/>
              <a:gd name="connsiteY2" fmla="*/ 1197067 h 1539967"/>
              <a:gd name="connsiteX3" fmla="*/ 688566 w 990124"/>
              <a:gd name="connsiteY3" fmla="*/ 1389840 h 1539967"/>
              <a:gd name="connsiteX4" fmla="*/ 517116 w 990124"/>
              <a:gd name="connsiteY4" fmla="*/ 1539967 h 1539967"/>
              <a:gd name="connsiteX5" fmla="*/ 517116 w 990124"/>
              <a:gd name="connsiteY5" fmla="*/ 1454242 h 1539967"/>
              <a:gd name="connsiteX6" fmla="*/ 2766 w 990124"/>
              <a:gd name="connsiteY6" fmla="*/ 804052 h 1539967"/>
              <a:gd name="connsiteX7" fmla="*/ 2766 w 990124"/>
              <a:gd name="connsiteY7" fmla="*/ 632603 h 1539967"/>
              <a:gd name="connsiteX8" fmla="*/ 980396 w 990124"/>
              <a:gd name="connsiteY8" fmla="*/ 0 h 1539967"/>
              <a:gd name="connsiteX9" fmla="*/ 980396 w 990124"/>
              <a:gd name="connsiteY9" fmla="*/ 181178 h 1539967"/>
              <a:gd name="connsiteX10" fmla="*/ 37560 w 990124"/>
              <a:gd name="connsiteY10" fmla="*/ 698873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0" fmla="*/ 978641 w 988369"/>
              <a:gd name="connsiteY0" fmla="*/ 181179 h 1539967"/>
              <a:gd name="connsiteX1" fmla="*/ 6622 w 988369"/>
              <a:gd name="connsiteY1" fmla="*/ 718328 h 1539967"/>
              <a:gd name="connsiteX2" fmla="*/ 162437 w 988369"/>
              <a:gd name="connsiteY2" fmla="*/ 330549 h 1539967"/>
              <a:gd name="connsiteX3" fmla="*/ 988369 w 988369"/>
              <a:gd name="connsiteY3" fmla="*/ 9727 h 1539967"/>
              <a:gd name="connsiteX4" fmla="*/ 978641 w 988369"/>
              <a:gd name="connsiteY4" fmla="*/ 181179 h 1539967"/>
              <a:gd name="connsiteX0" fmla="*/ 1011 w 988369"/>
              <a:gd name="connsiteY0" fmla="*/ 632603 h 1539967"/>
              <a:gd name="connsiteX1" fmla="*/ 515361 w 988369"/>
              <a:gd name="connsiteY1" fmla="*/ 1282793 h 1539967"/>
              <a:gd name="connsiteX2" fmla="*/ 515361 w 988369"/>
              <a:gd name="connsiteY2" fmla="*/ 1197067 h 1539967"/>
              <a:gd name="connsiteX3" fmla="*/ 686811 w 988369"/>
              <a:gd name="connsiteY3" fmla="*/ 1389840 h 1539967"/>
              <a:gd name="connsiteX4" fmla="*/ 515361 w 988369"/>
              <a:gd name="connsiteY4" fmla="*/ 1539967 h 1539967"/>
              <a:gd name="connsiteX5" fmla="*/ 515361 w 988369"/>
              <a:gd name="connsiteY5" fmla="*/ 1454242 h 1539967"/>
              <a:gd name="connsiteX6" fmla="*/ 1011 w 988369"/>
              <a:gd name="connsiteY6" fmla="*/ 804052 h 1539967"/>
              <a:gd name="connsiteX7" fmla="*/ 1011 w 988369"/>
              <a:gd name="connsiteY7" fmla="*/ 632603 h 1539967"/>
              <a:gd name="connsiteX8" fmla="*/ 978641 w 988369"/>
              <a:gd name="connsiteY8" fmla="*/ 0 h 1539967"/>
              <a:gd name="connsiteX9" fmla="*/ 978641 w 988369"/>
              <a:gd name="connsiteY9" fmla="*/ 181178 h 1539967"/>
              <a:gd name="connsiteX10" fmla="*/ 35805 w 988369"/>
              <a:gd name="connsiteY10" fmla="*/ 698873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0" fmla="*/ 977791 w 987519"/>
              <a:gd name="connsiteY0" fmla="*/ 181179 h 1539967"/>
              <a:gd name="connsiteX1" fmla="*/ 5772 w 987519"/>
              <a:gd name="connsiteY1" fmla="*/ 718328 h 1539967"/>
              <a:gd name="connsiteX2" fmla="*/ 173779 w 987519"/>
              <a:gd name="connsiteY2" fmla="*/ 281781 h 1539967"/>
              <a:gd name="connsiteX3" fmla="*/ 987519 w 987519"/>
              <a:gd name="connsiteY3" fmla="*/ 9727 h 1539967"/>
              <a:gd name="connsiteX4" fmla="*/ 977791 w 987519"/>
              <a:gd name="connsiteY4" fmla="*/ 181179 h 1539967"/>
              <a:gd name="connsiteX0" fmla="*/ 161 w 987519"/>
              <a:gd name="connsiteY0" fmla="*/ 632603 h 1539967"/>
              <a:gd name="connsiteX1" fmla="*/ 514511 w 987519"/>
              <a:gd name="connsiteY1" fmla="*/ 1282793 h 1539967"/>
              <a:gd name="connsiteX2" fmla="*/ 514511 w 987519"/>
              <a:gd name="connsiteY2" fmla="*/ 1197067 h 1539967"/>
              <a:gd name="connsiteX3" fmla="*/ 685961 w 987519"/>
              <a:gd name="connsiteY3" fmla="*/ 1389840 h 1539967"/>
              <a:gd name="connsiteX4" fmla="*/ 514511 w 987519"/>
              <a:gd name="connsiteY4" fmla="*/ 1539967 h 1539967"/>
              <a:gd name="connsiteX5" fmla="*/ 514511 w 987519"/>
              <a:gd name="connsiteY5" fmla="*/ 1454242 h 1539967"/>
              <a:gd name="connsiteX6" fmla="*/ 161 w 987519"/>
              <a:gd name="connsiteY6" fmla="*/ 804052 h 1539967"/>
              <a:gd name="connsiteX7" fmla="*/ 161 w 987519"/>
              <a:gd name="connsiteY7" fmla="*/ 632603 h 1539967"/>
              <a:gd name="connsiteX8" fmla="*/ 977791 w 987519"/>
              <a:gd name="connsiteY8" fmla="*/ 0 h 1539967"/>
              <a:gd name="connsiteX9" fmla="*/ 977791 w 987519"/>
              <a:gd name="connsiteY9" fmla="*/ 181178 h 1539967"/>
              <a:gd name="connsiteX10" fmla="*/ 34955 w 987519"/>
              <a:gd name="connsiteY10" fmla="*/ 698873 h 1539967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0" fmla="*/ 977791 w 987519"/>
              <a:gd name="connsiteY0" fmla="*/ 193371 h 1552159"/>
              <a:gd name="connsiteX1" fmla="*/ 5772 w 987519"/>
              <a:gd name="connsiteY1" fmla="*/ 730520 h 1552159"/>
              <a:gd name="connsiteX2" fmla="*/ 173779 w 987519"/>
              <a:gd name="connsiteY2" fmla="*/ 293973 h 1552159"/>
              <a:gd name="connsiteX3" fmla="*/ 987519 w 987519"/>
              <a:gd name="connsiteY3" fmla="*/ 21919 h 1552159"/>
              <a:gd name="connsiteX4" fmla="*/ 977791 w 987519"/>
              <a:gd name="connsiteY4" fmla="*/ 193371 h 1552159"/>
              <a:gd name="connsiteX0" fmla="*/ 161 w 987519"/>
              <a:gd name="connsiteY0" fmla="*/ 644795 h 1552159"/>
              <a:gd name="connsiteX1" fmla="*/ 514511 w 987519"/>
              <a:gd name="connsiteY1" fmla="*/ 1294985 h 1552159"/>
              <a:gd name="connsiteX2" fmla="*/ 514511 w 987519"/>
              <a:gd name="connsiteY2" fmla="*/ 1209259 h 1552159"/>
              <a:gd name="connsiteX3" fmla="*/ 685961 w 987519"/>
              <a:gd name="connsiteY3" fmla="*/ 1402032 h 1552159"/>
              <a:gd name="connsiteX4" fmla="*/ 514511 w 987519"/>
              <a:gd name="connsiteY4" fmla="*/ 1552159 h 1552159"/>
              <a:gd name="connsiteX5" fmla="*/ 514511 w 987519"/>
              <a:gd name="connsiteY5" fmla="*/ 1466434 h 1552159"/>
              <a:gd name="connsiteX6" fmla="*/ 161 w 987519"/>
              <a:gd name="connsiteY6" fmla="*/ 816244 h 1552159"/>
              <a:gd name="connsiteX7" fmla="*/ 161 w 987519"/>
              <a:gd name="connsiteY7" fmla="*/ 644795 h 1552159"/>
              <a:gd name="connsiteX8" fmla="*/ 977791 w 987519"/>
              <a:gd name="connsiteY8" fmla="*/ 0 h 1552159"/>
              <a:gd name="connsiteX9" fmla="*/ 977791 w 987519"/>
              <a:gd name="connsiteY9" fmla="*/ 193370 h 1552159"/>
              <a:gd name="connsiteX10" fmla="*/ 34955 w 987519"/>
              <a:gd name="connsiteY10" fmla="*/ 711065 h 1552159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34955 w 987519"/>
              <a:gd name="connsiteY10" fmla="*/ 689146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0" fmla="*/ 977791 w 987519"/>
              <a:gd name="connsiteY0" fmla="*/ 171452 h 1530240"/>
              <a:gd name="connsiteX1" fmla="*/ 5772 w 987519"/>
              <a:gd name="connsiteY1" fmla="*/ 708601 h 1530240"/>
              <a:gd name="connsiteX2" fmla="*/ 173779 w 987519"/>
              <a:gd name="connsiteY2" fmla="*/ 272054 h 1530240"/>
              <a:gd name="connsiteX3" fmla="*/ 987519 w 987519"/>
              <a:gd name="connsiteY3" fmla="*/ 0 h 1530240"/>
              <a:gd name="connsiteX4" fmla="*/ 977791 w 987519"/>
              <a:gd name="connsiteY4" fmla="*/ 171452 h 1530240"/>
              <a:gd name="connsiteX0" fmla="*/ 161 w 987519"/>
              <a:gd name="connsiteY0" fmla="*/ 622876 h 1530240"/>
              <a:gd name="connsiteX1" fmla="*/ 514511 w 987519"/>
              <a:gd name="connsiteY1" fmla="*/ 1273066 h 1530240"/>
              <a:gd name="connsiteX2" fmla="*/ 514511 w 987519"/>
              <a:gd name="connsiteY2" fmla="*/ 1187340 h 1530240"/>
              <a:gd name="connsiteX3" fmla="*/ 685961 w 987519"/>
              <a:gd name="connsiteY3" fmla="*/ 1380113 h 1530240"/>
              <a:gd name="connsiteX4" fmla="*/ 514511 w 987519"/>
              <a:gd name="connsiteY4" fmla="*/ 1530240 h 1530240"/>
              <a:gd name="connsiteX5" fmla="*/ 514511 w 987519"/>
              <a:gd name="connsiteY5" fmla="*/ 1444515 h 1530240"/>
              <a:gd name="connsiteX6" fmla="*/ 161 w 987519"/>
              <a:gd name="connsiteY6" fmla="*/ 794325 h 1530240"/>
              <a:gd name="connsiteX7" fmla="*/ 161 w 987519"/>
              <a:gd name="connsiteY7" fmla="*/ 622876 h 1530240"/>
              <a:gd name="connsiteX8" fmla="*/ 965599 w 987519"/>
              <a:gd name="connsiteY8" fmla="*/ 2465 h 1530240"/>
              <a:gd name="connsiteX9" fmla="*/ 977791 w 987519"/>
              <a:gd name="connsiteY9" fmla="*/ 171451 h 1530240"/>
              <a:gd name="connsiteX10" fmla="*/ 16667 w 987519"/>
              <a:gd name="connsiteY10" fmla="*/ 689146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18288 w 1005646"/>
              <a:gd name="connsiteY6" fmla="*/ 794325 h 1530240"/>
              <a:gd name="connsiteX7" fmla="*/ 18288 w 1005646"/>
              <a:gd name="connsiteY7" fmla="*/ 622876 h 1530240"/>
              <a:gd name="connsiteX0" fmla="*/ 995918 w 1005646"/>
              <a:gd name="connsiteY0" fmla="*/ 171452 h 1530240"/>
              <a:gd name="connsiteX1" fmla="*/ 23899 w 1005646"/>
              <a:gd name="connsiteY1" fmla="*/ 708601 h 1530240"/>
              <a:gd name="connsiteX2" fmla="*/ 191906 w 1005646"/>
              <a:gd name="connsiteY2" fmla="*/ 272054 h 1530240"/>
              <a:gd name="connsiteX3" fmla="*/ 1005646 w 1005646"/>
              <a:gd name="connsiteY3" fmla="*/ 0 h 1530240"/>
              <a:gd name="connsiteX4" fmla="*/ 995918 w 1005646"/>
              <a:gd name="connsiteY4" fmla="*/ 171452 h 1530240"/>
              <a:gd name="connsiteX0" fmla="*/ 18288 w 1005646"/>
              <a:gd name="connsiteY0" fmla="*/ 622876 h 1530240"/>
              <a:gd name="connsiteX1" fmla="*/ 532638 w 1005646"/>
              <a:gd name="connsiteY1" fmla="*/ 1273066 h 1530240"/>
              <a:gd name="connsiteX2" fmla="*/ 532638 w 1005646"/>
              <a:gd name="connsiteY2" fmla="*/ 1187340 h 1530240"/>
              <a:gd name="connsiteX3" fmla="*/ 704088 w 1005646"/>
              <a:gd name="connsiteY3" fmla="*/ 1380113 h 1530240"/>
              <a:gd name="connsiteX4" fmla="*/ 532638 w 1005646"/>
              <a:gd name="connsiteY4" fmla="*/ 1530240 h 1530240"/>
              <a:gd name="connsiteX5" fmla="*/ 532638 w 1005646"/>
              <a:gd name="connsiteY5" fmla="*/ 1444515 h 1530240"/>
              <a:gd name="connsiteX6" fmla="*/ 0 w 1005646"/>
              <a:gd name="connsiteY6" fmla="*/ 757749 h 1530240"/>
              <a:gd name="connsiteX7" fmla="*/ 18288 w 1005646"/>
              <a:gd name="connsiteY7" fmla="*/ 622876 h 1530240"/>
              <a:gd name="connsiteX8" fmla="*/ 983726 w 1005646"/>
              <a:gd name="connsiteY8" fmla="*/ 2465 h 1530240"/>
              <a:gd name="connsiteX9" fmla="*/ 995918 w 1005646"/>
              <a:gd name="connsiteY9" fmla="*/ 171451 h 1530240"/>
              <a:gd name="connsiteX10" fmla="*/ 34794 w 1005646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22602 w 993454"/>
              <a:gd name="connsiteY10" fmla="*/ 68914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3740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7205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9237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6096 w 993454"/>
              <a:gd name="connsiteY6" fmla="*/ 794325 h 1530240"/>
              <a:gd name="connsiteX7" fmla="*/ 6096 w 993454"/>
              <a:gd name="connsiteY7" fmla="*/ 622876 h 1530240"/>
              <a:gd name="connsiteX0" fmla="*/ 983726 w 993454"/>
              <a:gd name="connsiteY0" fmla="*/ 171452 h 1530240"/>
              <a:gd name="connsiteX1" fmla="*/ 11707 w 993454"/>
              <a:gd name="connsiteY1" fmla="*/ 708601 h 1530240"/>
              <a:gd name="connsiteX2" fmla="*/ 179714 w 993454"/>
              <a:gd name="connsiteY2" fmla="*/ 287294 h 1530240"/>
              <a:gd name="connsiteX3" fmla="*/ 993454 w 993454"/>
              <a:gd name="connsiteY3" fmla="*/ 0 h 1530240"/>
              <a:gd name="connsiteX4" fmla="*/ 983726 w 993454"/>
              <a:gd name="connsiteY4" fmla="*/ 171452 h 1530240"/>
              <a:gd name="connsiteX0" fmla="*/ 6096 w 993454"/>
              <a:gd name="connsiteY0" fmla="*/ 622876 h 1530240"/>
              <a:gd name="connsiteX1" fmla="*/ 520446 w 993454"/>
              <a:gd name="connsiteY1" fmla="*/ 1273066 h 1530240"/>
              <a:gd name="connsiteX2" fmla="*/ 520446 w 993454"/>
              <a:gd name="connsiteY2" fmla="*/ 1187340 h 1530240"/>
              <a:gd name="connsiteX3" fmla="*/ 691896 w 993454"/>
              <a:gd name="connsiteY3" fmla="*/ 1380113 h 1530240"/>
              <a:gd name="connsiteX4" fmla="*/ 520446 w 993454"/>
              <a:gd name="connsiteY4" fmla="*/ 1530240 h 1530240"/>
              <a:gd name="connsiteX5" fmla="*/ 520446 w 993454"/>
              <a:gd name="connsiteY5" fmla="*/ 1444515 h 1530240"/>
              <a:gd name="connsiteX6" fmla="*/ 0 w 993454"/>
              <a:gd name="connsiteY6" fmla="*/ 757749 h 1530240"/>
              <a:gd name="connsiteX7" fmla="*/ 6096 w 993454"/>
              <a:gd name="connsiteY7" fmla="*/ 622876 h 1530240"/>
              <a:gd name="connsiteX8" fmla="*/ 971534 w 993454"/>
              <a:gd name="connsiteY8" fmla="*/ 2465 h 1530240"/>
              <a:gd name="connsiteX9" fmla="*/ 983726 w 993454"/>
              <a:gd name="connsiteY9" fmla="*/ 171451 h 1530240"/>
              <a:gd name="connsiteX10" fmla="*/ 12442 w 993454"/>
              <a:gd name="connsiteY10" fmla="*/ 729786 h 153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3454" h="1530240" stroke="0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6096" y="1100534"/>
                  <a:pt x="6096" y="794325"/>
                </a:cubicBezTo>
                <a:lnTo>
                  <a:pt x="6096" y="622876"/>
                </a:lnTo>
                <a:close/>
              </a:path>
              <a:path w="993454" h="1530240" fill="darkenLess" stroke="0" extrusionOk="0">
                <a:moveTo>
                  <a:pt x="983726" y="171452"/>
                </a:moveTo>
                <a:cubicBezTo>
                  <a:pt x="638816" y="171452"/>
                  <a:pt x="55738" y="373639"/>
                  <a:pt x="11707" y="708601"/>
                </a:cubicBezTo>
                <a:cubicBezTo>
                  <a:pt x="-13820" y="514404"/>
                  <a:pt x="45892" y="432784"/>
                  <a:pt x="179714" y="287294"/>
                </a:cubicBezTo>
                <a:cubicBezTo>
                  <a:pt x="281825" y="138284"/>
                  <a:pt x="799124" y="0"/>
                  <a:pt x="993454" y="0"/>
                </a:cubicBezTo>
                <a:lnTo>
                  <a:pt x="983726" y="171452"/>
                </a:lnTo>
                <a:close/>
              </a:path>
              <a:path w="993454" h="1530240" fill="none" extrusionOk="0">
                <a:moveTo>
                  <a:pt x="6096" y="622876"/>
                </a:moveTo>
                <a:cubicBezTo>
                  <a:pt x="6096" y="929085"/>
                  <a:pt x="217653" y="1196513"/>
                  <a:pt x="520446" y="1273066"/>
                </a:cubicBezTo>
                <a:lnTo>
                  <a:pt x="520446" y="1187340"/>
                </a:lnTo>
                <a:lnTo>
                  <a:pt x="691896" y="1380113"/>
                </a:lnTo>
                <a:lnTo>
                  <a:pt x="520446" y="1530240"/>
                </a:lnTo>
                <a:lnTo>
                  <a:pt x="520446" y="1444515"/>
                </a:lnTo>
                <a:cubicBezTo>
                  <a:pt x="217653" y="1367963"/>
                  <a:pt x="0" y="1063958"/>
                  <a:pt x="0" y="757749"/>
                </a:cubicBezTo>
                <a:lnTo>
                  <a:pt x="6096" y="622876"/>
                </a:lnTo>
                <a:cubicBezTo>
                  <a:pt x="6096" y="252010"/>
                  <a:pt x="592777" y="2465"/>
                  <a:pt x="971534" y="2465"/>
                </a:cubicBezTo>
                <a:lnTo>
                  <a:pt x="983726" y="171451"/>
                </a:lnTo>
                <a:cubicBezTo>
                  <a:pt x="638816" y="171451"/>
                  <a:pt x="30922" y="391193"/>
                  <a:pt x="12442" y="729786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01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34635"/>
            <a:ext cx="10744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suit() { return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suit(suit)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(!Object.keys(Suits).map(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 =&gt; Suits[k]).includes(suit))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_suit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suit;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return `${this.face}${this.suit}`;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817" y="617220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4244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70919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xmlns="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xmlns="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1567</Words>
  <Application>Microsoft Office PowerPoint</Application>
  <PresentationFormat>Custom</PresentationFormat>
  <Paragraphs>344</Paragraphs>
  <Slides>32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107</cp:revision>
  <dcterms:created xsi:type="dcterms:W3CDTF">2014-01-02T17:00:34Z</dcterms:created>
  <dcterms:modified xsi:type="dcterms:W3CDTF">2018-02-18T15:49:05Z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